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97" r:id="rId4"/>
    <p:sldId id="259" r:id="rId5"/>
    <p:sldId id="298" r:id="rId6"/>
    <p:sldId id="260" r:id="rId7"/>
    <p:sldId id="263" r:id="rId8"/>
    <p:sldId id="264" r:id="rId9"/>
    <p:sldId id="265" r:id="rId10"/>
    <p:sldId id="268" r:id="rId11"/>
    <p:sldId id="269" r:id="rId12"/>
    <p:sldId id="270" r:id="rId13"/>
    <p:sldId id="273" r:id="rId14"/>
    <p:sldId id="274" r:id="rId15"/>
    <p:sldId id="277" r:id="rId16"/>
    <p:sldId id="278" r:id="rId17"/>
    <p:sldId id="299" r:id="rId18"/>
    <p:sldId id="300" r:id="rId19"/>
    <p:sldId id="279" r:id="rId20"/>
    <p:sldId id="292" r:id="rId21"/>
    <p:sldId id="294" r:id="rId22"/>
    <p:sldId id="280" r:id="rId23"/>
    <p:sldId id="281" r:id="rId24"/>
    <p:sldId id="301" r:id="rId25"/>
    <p:sldId id="302" r:id="rId26"/>
    <p:sldId id="282" r:id="rId27"/>
    <p:sldId id="283" r:id="rId28"/>
    <p:sldId id="286" r:id="rId29"/>
    <p:sldId id="293" r:id="rId30"/>
  </p:sldIdLst>
  <p:sldSz cx="9144000" cy="6858000" type="screen4x3"/>
  <p:notesSz cx="6858000" cy="9144000"/>
  <p:defaultTextStyle>
    <a:defPPr>
      <a:defRPr lang="zh-TW"/>
    </a:defPPr>
    <a:lvl1pPr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新細明體" charset="-120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新細明體" charset="-120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新細明體" charset="-120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新細明體" charset="-120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新細明體" charset="-120"/>
        <a:cs typeface="+mn-cs"/>
      </a:defRPr>
    </a:lvl5pPr>
    <a:lvl6pPr marL="2286000" algn="l" defTabSz="914400" rtl="0" eaLnBrk="1" latinLnBrk="0" hangingPunct="1">
      <a:defRPr kumimoji="1" kern="1200">
        <a:solidFill>
          <a:schemeClr val="tx1"/>
        </a:solidFill>
        <a:latin typeface="Arial" charset="0"/>
        <a:ea typeface="新細明體" charset="-120"/>
        <a:cs typeface="+mn-cs"/>
      </a:defRPr>
    </a:lvl6pPr>
    <a:lvl7pPr marL="2743200" algn="l" defTabSz="914400" rtl="0" eaLnBrk="1" latinLnBrk="0" hangingPunct="1">
      <a:defRPr kumimoji="1" kern="1200">
        <a:solidFill>
          <a:schemeClr val="tx1"/>
        </a:solidFill>
        <a:latin typeface="Arial" charset="0"/>
        <a:ea typeface="新細明體" charset="-120"/>
        <a:cs typeface="+mn-cs"/>
      </a:defRPr>
    </a:lvl7pPr>
    <a:lvl8pPr marL="3200400" algn="l" defTabSz="914400" rtl="0" eaLnBrk="1" latinLnBrk="0" hangingPunct="1">
      <a:defRPr kumimoji="1" kern="1200">
        <a:solidFill>
          <a:schemeClr val="tx1"/>
        </a:solidFill>
        <a:latin typeface="Arial" charset="0"/>
        <a:ea typeface="新細明體" charset="-120"/>
        <a:cs typeface="+mn-cs"/>
      </a:defRPr>
    </a:lvl8pPr>
    <a:lvl9pPr marL="3657600" algn="l" defTabSz="914400" rtl="0" eaLnBrk="1" latinLnBrk="0" hangingPunct="1">
      <a:defRPr kumimoji="1" kern="1200">
        <a:solidFill>
          <a:schemeClr val="tx1"/>
        </a:solidFill>
        <a:latin typeface="Arial" charset="0"/>
        <a:ea typeface="新細明體" charset="-120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10" d="100"/>
          <a:sy n="110" d="100"/>
        </p:scale>
        <p:origin x="-1566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DEDC52B-530D-4FB8-A83A-36CD92C1A298}" type="datetimeFigureOut">
              <a:rPr lang="zh-TW" altLang="en-US"/>
              <a:pPr>
                <a:defRPr/>
              </a:pPr>
              <a:t>2020/9/14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AE1F540-EC17-4370-944C-A342F560B267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E8665C-DFFC-4592-A3E2-DE468C60796C}" type="datetimeFigureOut">
              <a:rPr lang="zh-TW" altLang="en-US"/>
              <a:pPr>
                <a:defRPr/>
              </a:pPr>
              <a:t>2020/9/14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CF6DCD7-E6E0-4C25-A858-0692EB5E70AE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E9C2C42-AF33-4F53-8DE7-170247FD1428}" type="datetimeFigureOut">
              <a:rPr lang="zh-TW" altLang="en-US"/>
              <a:pPr>
                <a:defRPr/>
              </a:pPr>
              <a:t>2020/9/14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94BA9E5-0ACB-43ED-866E-4210B5186459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59A8583-EEDE-4C53-A5D5-51C5211CC7AA}" type="datetimeFigureOut">
              <a:rPr lang="zh-TW" altLang="en-US"/>
              <a:pPr>
                <a:defRPr/>
              </a:pPr>
              <a:t>2020/9/14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3570F5B-14B3-406B-AE68-C2862279042A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6F7AC11-56C4-469D-AF7A-4AECFA23EB04}" type="datetimeFigureOut">
              <a:rPr lang="zh-TW" altLang="en-US"/>
              <a:pPr>
                <a:defRPr/>
              </a:pPr>
              <a:t>2020/9/14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EF749DB-34EC-4924-A391-10FAAFFCDBF3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9E88E56-1F94-4194-80D8-EAD6FD1ABC76}" type="datetimeFigureOut">
              <a:rPr lang="zh-TW" altLang="en-US"/>
              <a:pPr>
                <a:defRPr/>
              </a:pPr>
              <a:t>2020/9/14</a:t>
            </a:fld>
            <a:endParaRPr lang="zh-TW" altLang="en-US"/>
          </a:p>
        </p:txBody>
      </p:sp>
      <p:sp>
        <p:nvSpPr>
          <p:cNvPr id="6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3F2B0B3-E9ED-4906-BA23-8BFBAD826F44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C4AC323-D22A-4267-AB74-F80D77C113D9}" type="datetimeFigureOut">
              <a:rPr lang="zh-TW" altLang="en-US"/>
              <a:pPr>
                <a:defRPr/>
              </a:pPr>
              <a:t>2020/9/14</a:t>
            </a:fld>
            <a:endParaRPr lang="zh-TW" altLang="en-US"/>
          </a:p>
        </p:txBody>
      </p:sp>
      <p:sp>
        <p:nvSpPr>
          <p:cNvPr id="8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9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80D8D44-5C5B-49CC-9182-A081C0DF3254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3180B5D-6239-45BC-BB1A-9BBECCB735E2}" type="datetimeFigureOut">
              <a:rPr lang="zh-TW" altLang="en-US"/>
              <a:pPr>
                <a:defRPr/>
              </a:pPr>
              <a:t>2020/9/14</a:t>
            </a:fld>
            <a:endParaRPr lang="zh-TW" altLang="en-US"/>
          </a:p>
        </p:txBody>
      </p:sp>
      <p:sp>
        <p:nvSpPr>
          <p:cNvPr id="4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FF9F4F-94BF-4FA9-A0C2-9609C420F467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98DD9C2-ED49-4890-9E20-2BE7B753BFBA}" type="datetimeFigureOut">
              <a:rPr lang="zh-TW" altLang="en-US"/>
              <a:pPr>
                <a:defRPr/>
              </a:pPr>
              <a:t>2020/9/14</a:t>
            </a:fld>
            <a:endParaRPr lang="zh-TW" altLang="en-US"/>
          </a:p>
        </p:txBody>
      </p:sp>
      <p:sp>
        <p:nvSpPr>
          <p:cNvPr id="3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4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919F080-14CA-4BE0-9367-457DAF441CAA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962DBE7-57A8-4C25-9121-71947698E479}" type="datetimeFigureOut">
              <a:rPr lang="zh-TW" altLang="en-US"/>
              <a:pPr>
                <a:defRPr/>
              </a:pPr>
              <a:t>2020/9/14</a:t>
            </a:fld>
            <a:endParaRPr lang="zh-TW" altLang="en-US"/>
          </a:p>
        </p:txBody>
      </p:sp>
      <p:sp>
        <p:nvSpPr>
          <p:cNvPr id="6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F9ACF6-1BD7-478E-AD5B-CD09F076D969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 smtClean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147A23-A569-4F16-BF9E-BE876F823371}" type="datetimeFigureOut">
              <a:rPr lang="zh-TW" altLang="en-US"/>
              <a:pPr>
                <a:defRPr/>
              </a:pPr>
              <a:t>2020/9/14</a:t>
            </a:fld>
            <a:endParaRPr lang="zh-TW" altLang="en-US"/>
          </a:p>
        </p:txBody>
      </p:sp>
      <p:sp>
        <p:nvSpPr>
          <p:cNvPr id="6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5F80D45-D244-43A5-B618-3BCE72A44782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標題版面配置區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1027" name="文字版面配置區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493DF8B9-E55B-40CD-BBFA-E61E5A3FD5CC}" type="datetimeFigureOut">
              <a:rPr lang="zh-TW" altLang="en-US"/>
              <a:pPr>
                <a:defRPr/>
              </a:pPr>
              <a:t>2020/9/14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82740149-494F-47FD-92F6-1FC19486A042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w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4.w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w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w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3.w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w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w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9BD620-4AF5-4380-B65A-7A7248F211CB}" type="slidenum">
              <a:rPr lang="en-US" altLang="zh-TW"/>
              <a:pPr>
                <a:defRPr/>
              </a:pPr>
              <a:t>1</a:t>
            </a:fld>
            <a:endParaRPr lang="en-US" altLang="zh-TW"/>
          </a:p>
        </p:txBody>
      </p:sp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zh-TW" smtClean="0"/>
              <a:t>11-4 </a:t>
            </a:r>
            <a:r>
              <a:rPr lang="zh-TW" altLang="en-US" smtClean="0"/>
              <a:t>製作可切換的 </a:t>
            </a:r>
            <a:r>
              <a:rPr lang="en-US" altLang="zh-TW" smtClean="0"/>
              <a:t>Spry </a:t>
            </a:r>
            <a:r>
              <a:rPr lang="zh-TW" altLang="en-US" smtClean="0"/>
              <a:t>標籤式面板</a:t>
            </a:r>
          </a:p>
        </p:txBody>
      </p:sp>
      <p:pic>
        <p:nvPicPr>
          <p:cNvPr id="2052" name="Picture 4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412750" y="1196975"/>
            <a:ext cx="8280400" cy="5472113"/>
          </a:xfrm>
          <a:noFill/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04D3F1-2F4D-405B-A2AD-F607352F3DFF}" type="slidenum">
              <a:rPr lang="en-US" altLang="zh-TW"/>
              <a:pPr>
                <a:defRPr/>
              </a:pPr>
              <a:t>10</a:t>
            </a:fld>
            <a:endParaRPr lang="en-US" altLang="zh-TW"/>
          </a:p>
        </p:txBody>
      </p:sp>
      <p:sp>
        <p:nvSpPr>
          <p:cNvPr id="1331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TW" altLang="en-US" smtClean="0"/>
              <a:t>設定一般狀態下的標籤樣式</a:t>
            </a:r>
          </a:p>
        </p:txBody>
      </p:sp>
      <p:pic>
        <p:nvPicPr>
          <p:cNvPr id="13316" name="Picture 4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69850" y="2662238"/>
            <a:ext cx="8966200" cy="2540000"/>
          </a:xfrm>
          <a:noFill/>
        </p:spPr>
      </p:pic>
      <p:pic>
        <p:nvPicPr>
          <p:cNvPr id="13317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3850" y="1196975"/>
            <a:ext cx="1095375" cy="390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532A5C0-CC05-4F80-9D6A-656B2D036E89}" type="slidenum">
              <a:rPr lang="en-US" altLang="zh-TW"/>
              <a:pPr>
                <a:defRPr/>
              </a:pPr>
              <a:t>11</a:t>
            </a:fld>
            <a:endParaRPr lang="en-US" altLang="zh-TW"/>
          </a:p>
        </p:txBody>
      </p:sp>
      <p:sp>
        <p:nvSpPr>
          <p:cNvPr id="1433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TW" altLang="en-US" smtClean="0"/>
              <a:t>設定滑鼠指向時的標籤樣式</a:t>
            </a:r>
          </a:p>
        </p:txBody>
      </p:sp>
      <p:pic>
        <p:nvPicPr>
          <p:cNvPr id="14340" name="Picture 4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34" y="2060848"/>
            <a:ext cx="8966200" cy="1630218"/>
          </a:xfrm>
          <a:noFill/>
        </p:spPr>
      </p:pic>
      <p:sp>
        <p:nvSpPr>
          <p:cNvPr id="14341" name="文字方塊 4"/>
          <p:cNvSpPr txBox="1">
            <a:spLocks noChangeArrowheads="1"/>
          </p:cNvSpPr>
          <p:nvPr/>
        </p:nvSpPr>
        <p:spPr bwMode="auto">
          <a:xfrm>
            <a:off x="1357313" y="1357313"/>
            <a:ext cx="5072062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TW" altLang="en-US" b="1"/>
              <a:t>設定</a:t>
            </a:r>
            <a:r>
              <a:rPr lang="en-US" altLang="zh-TW" b="1"/>
              <a:t>.TabbedPanelsTabHover</a:t>
            </a:r>
            <a:r>
              <a:rPr lang="zh-TW" altLang="en-US" b="1"/>
              <a:t>的</a:t>
            </a:r>
            <a:r>
              <a:rPr lang="en-US" altLang="zh-TW" b="1"/>
              <a:t>CSS</a:t>
            </a:r>
            <a:r>
              <a:rPr lang="zh-TW" altLang="en-US" b="1"/>
              <a:t>樣式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273C34-A08E-4260-BF51-5258380AEC4C}" type="slidenum">
              <a:rPr lang="en-US" altLang="zh-TW"/>
              <a:pPr>
                <a:defRPr/>
              </a:pPr>
              <a:t>12</a:t>
            </a:fld>
            <a:endParaRPr lang="en-US" altLang="zh-TW"/>
          </a:p>
        </p:txBody>
      </p:sp>
      <p:sp>
        <p:nvSpPr>
          <p:cNvPr id="1536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TW" altLang="en-US" smtClean="0"/>
              <a:t>設定檢視中頁次的標籤樣式</a:t>
            </a:r>
          </a:p>
        </p:txBody>
      </p:sp>
      <p:pic>
        <p:nvPicPr>
          <p:cNvPr id="15364" name="Picture 4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473" y="1988840"/>
            <a:ext cx="8966200" cy="2383595"/>
          </a:xfrm>
          <a:noFill/>
        </p:spPr>
      </p:pic>
      <p:pic>
        <p:nvPicPr>
          <p:cNvPr id="15365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3850" y="1196975"/>
            <a:ext cx="106680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6" name="文字方塊 5"/>
          <p:cNvSpPr txBox="1">
            <a:spLocks noChangeArrowheads="1"/>
          </p:cNvSpPr>
          <p:nvPr/>
        </p:nvSpPr>
        <p:spPr bwMode="auto">
          <a:xfrm>
            <a:off x="1643063" y="1285875"/>
            <a:ext cx="5072062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TW" altLang="en-US" b="1"/>
              <a:t>設定</a:t>
            </a:r>
            <a:r>
              <a:rPr lang="en-US" altLang="zh-TW" b="1"/>
              <a:t>.TabbedPanelsTabSelected</a:t>
            </a:r>
            <a:r>
              <a:rPr lang="zh-TW" altLang="en-US" b="1"/>
              <a:t>的</a:t>
            </a:r>
            <a:r>
              <a:rPr lang="en-US" altLang="zh-TW" b="1"/>
              <a:t>CSS</a:t>
            </a:r>
            <a:r>
              <a:rPr lang="zh-TW" altLang="en-US" b="1"/>
              <a:t>樣式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F080EC6-9D74-42DC-8842-AC0B5AC7D7C5}" type="slidenum">
              <a:rPr lang="en-US" altLang="zh-TW"/>
              <a:pPr>
                <a:defRPr/>
              </a:pPr>
              <a:t>13</a:t>
            </a:fld>
            <a:endParaRPr lang="en-US" altLang="zh-TW"/>
          </a:p>
        </p:txBody>
      </p:sp>
      <p:sp>
        <p:nvSpPr>
          <p:cNvPr id="1843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TW" altLang="en-US" smtClean="0"/>
              <a:t>設定檢視中頁次的標籤樣式</a:t>
            </a:r>
          </a:p>
        </p:txBody>
      </p:sp>
      <p:pic>
        <p:nvPicPr>
          <p:cNvPr id="18436" name="Picture 5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539750" y="2492375"/>
            <a:ext cx="7815263" cy="3006725"/>
          </a:xfrm>
          <a:noFill/>
        </p:spPr>
      </p:pic>
      <p:pic>
        <p:nvPicPr>
          <p:cNvPr id="18437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3850" y="1196975"/>
            <a:ext cx="1095375" cy="390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2EF6568-1622-43DB-A4F8-A5B44B474A04}" type="slidenum">
              <a:rPr lang="en-US" altLang="zh-TW"/>
              <a:pPr>
                <a:defRPr/>
              </a:pPr>
              <a:t>14</a:t>
            </a:fld>
            <a:endParaRPr lang="en-US" altLang="zh-TW"/>
          </a:p>
        </p:txBody>
      </p:sp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TW" altLang="en-US" smtClean="0"/>
              <a:t>設定標籤內容區的外觀樣式</a:t>
            </a:r>
          </a:p>
        </p:txBody>
      </p:sp>
      <p:pic>
        <p:nvPicPr>
          <p:cNvPr id="19460" name="Picture 4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50" y="2019821"/>
            <a:ext cx="8966200" cy="3826420"/>
          </a:xfrm>
          <a:noFill/>
        </p:spPr>
      </p:pic>
      <p:pic>
        <p:nvPicPr>
          <p:cNvPr id="19461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3850" y="1196975"/>
            <a:ext cx="106680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462" name="文字方塊 5"/>
          <p:cNvSpPr txBox="1">
            <a:spLocks noChangeArrowheads="1"/>
          </p:cNvSpPr>
          <p:nvPr/>
        </p:nvSpPr>
        <p:spPr bwMode="auto">
          <a:xfrm>
            <a:off x="1643063" y="1285875"/>
            <a:ext cx="5072062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TW" altLang="en-US" b="1"/>
              <a:t>設定</a:t>
            </a:r>
            <a:r>
              <a:rPr lang="en-US" altLang="zh-TW" b="1"/>
              <a:t>.TabbedPanelsContentGroup</a:t>
            </a:r>
            <a:r>
              <a:rPr lang="zh-TW" altLang="en-US" b="1"/>
              <a:t>的</a:t>
            </a:r>
            <a:r>
              <a:rPr lang="en-US" altLang="zh-TW" b="1"/>
              <a:t>CSS</a:t>
            </a:r>
            <a:r>
              <a:rPr lang="zh-TW" altLang="en-US" b="1"/>
              <a:t>樣式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11746C2-E023-4FAF-9527-9F2EE2CA4A32}" type="slidenum">
              <a:rPr lang="en-US" altLang="zh-TW"/>
              <a:pPr>
                <a:defRPr/>
              </a:pPr>
              <a:t>15</a:t>
            </a:fld>
            <a:endParaRPr lang="en-US" altLang="zh-TW"/>
          </a:p>
        </p:txBody>
      </p:sp>
      <p:sp>
        <p:nvSpPr>
          <p:cNvPr id="2253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TW" altLang="en-US" smtClean="0"/>
              <a:t>設定整個標籤面板的外觀樣式</a:t>
            </a:r>
          </a:p>
        </p:txBody>
      </p:sp>
      <p:pic>
        <p:nvPicPr>
          <p:cNvPr id="22532" name="Picture 6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509" y="1430338"/>
            <a:ext cx="7546881" cy="5005387"/>
          </a:xfrm>
          <a:noFill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AEE578D-BA9C-4047-A5D9-01ED03A784C6}" type="slidenum">
              <a:rPr lang="en-US" altLang="zh-TW"/>
              <a:pPr>
                <a:defRPr/>
              </a:pPr>
              <a:t>16</a:t>
            </a:fld>
            <a:endParaRPr lang="en-US" altLang="zh-TW"/>
          </a:p>
        </p:txBody>
      </p:sp>
      <p:sp>
        <p:nvSpPr>
          <p:cNvPr id="2355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TW" altLang="en-US" smtClean="0"/>
              <a:t>設定整個標籤面板的外觀樣式</a:t>
            </a:r>
          </a:p>
        </p:txBody>
      </p:sp>
      <p:pic>
        <p:nvPicPr>
          <p:cNvPr id="23556" name="Picture 4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50" y="2183235"/>
            <a:ext cx="8966200" cy="3499593"/>
          </a:xfrm>
          <a:noFill/>
        </p:spPr>
      </p:pic>
      <p:sp>
        <p:nvSpPr>
          <p:cNvPr id="5" name="文字方塊 4"/>
          <p:cNvSpPr txBox="1">
            <a:spLocks noChangeArrowheads="1"/>
          </p:cNvSpPr>
          <p:nvPr/>
        </p:nvSpPr>
        <p:spPr bwMode="auto">
          <a:xfrm>
            <a:off x="1187624" y="1412776"/>
            <a:ext cx="5072062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TW" altLang="en-US" b="1" dirty="0"/>
              <a:t>設定</a:t>
            </a:r>
            <a:r>
              <a:rPr lang="en-US" altLang="zh-TW" b="1" dirty="0"/>
              <a:t>.</a:t>
            </a:r>
            <a:r>
              <a:rPr lang="en-US" altLang="zh-TW" b="1" smtClean="0"/>
              <a:t>TabbedPanels</a:t>
            </a:r>
            <a:r>
              <a:rPr lang="zh-TW" altLang="en-US" b="1" smtClean="0"/>
              <a:t>的</a:t>
            </a:r>
            <a:r>
              <a:rPr lang="en-US" altLang="zh-TW" b="1" dirty="0"/>
              <a:t>CSS</a:t>
            </a:r>
            <a:r>
              <a:rPr lang="zh-TW" altLang="en-US" b="1" dirty="0"/>
              <a:t>樣式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AEE578D-BA9C-4047-A5D9-01ED03A784C6}" type="slidenum">
              <a:rPr lang="en-US" altLang="zh-TW"/>
              <a:pPr>
                <a:defRPr/>
              </a:pPr>
              <a:t>17</a:t>
            </a:fld>
            <a:endParaRPr lang="en-US" altLang="zh-TW"/>
          </a:p>
        </p:txBody>
      </p:sp>
      <p:sp>
        <p:nvSpPr>
          <p:cNvPr id="2355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TW" altLang="en-US" smtClean="0"/>
              <a:t>設定整個標籤面板的外觀樣式</a:t>
            </a:r>
          </a:p>
        </p:txBody>
      </p:sp>
      <p:pic>
        <p:nvPicPr>
          <p:cNvPr id="23556" name="Picture 4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1844824"/>
            <a:ext cx="6305182" cy="4814688"/>
          </a:xfrm>
          <a:noFill/>
        </p:spPr>
      </p:pic>
      <p:sp>
        <p:nvSpPr>
          <p:cNvPr id="5" name="文字方塊 4"/>
          <p:cNvSpPr txBox="1">
            <a:spLocks noChangeArrowheads="1"/>
          </p:cNvSpPr>
          <p:nvPr/>
        </p:nvSpPr>
        <p:spPr bwMode="auto">
          <a:xfrm>
            <a:off x="1187624" y="1412776"/>
            <a:ext cx="5072062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TW" altLang="en-US" b="1" smtClean="0"/>
              <a:t>微調設定</a:t>
            </a:r>
            <a:r>
              <a:rPr lang="en-US" altLang="zh-TW" b="1"/>
              <a:t>.</a:t>
            </a:r>
            <a:r>
              <a:rPr lang="en-US" altLang="zh-TW" b="1" smtClean="0"/>
              <a:t>TabbedPanelsTab</a:t>
            </a:r>
            <a:r>
              <a:rPr lang="zh-TW" altLang="en-US" b="1" smtClean="0"/>
              <a:t>的</a:t>
            </a:r>
            <a:r>
              <a:rPr lang="en-US" altLang="zh-TW" b="1" dirty="0"/>
              <a:t>CSS</a:t>
            </a:r>
            <a:r>
              <a:rPr lang="zh-TW" altLang="en-US" b="1" dirty="0"/>
              <a:t>樣式</a:t>
            </a:r>
          </a:p>
        </p:txBody>
      </p:sp>
    </p:spTree>
    <p:extLst>
      <p:ext uri="{BB962C8B-B14F-4D97-AF65-F5344CB8AC3E}">
        <p14:creationId xmlns:p14="http://schemas.microsoft.com/office/powerpoint/2010/main" val="11511427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AEE578D-BA9C-4047-A5D9-01ED03A784C6}" type="slidenum">
              <a:rPr lang="en-US" altLang="zh-TW"/>
              <a:pPr>
                <a:defRPr/>
              </a:pPr>
              <a:t>18</a:t>
            </a:fld>
            <a:endParaRPr lang="en-US" altLang="zh-TW"/>
          </a:p>
        </p:txBody>
      </p:sp>
      <p:sp>
        <p:nvSpPr>
          <p:cNvPr id="2355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TW" altLang="en-US" smtClean="0"/>
              <a:t>設定整個標籤面板的外觀樣式</a:t>
            </a:r>
          </a:p>
        </p:txBody>
      </p:sp>
      <p:pic>
        <p:nvPicPr>
          <p:cNvPr id="23556" name="Picture 4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844824"/>
            <a:ext cx="7780863" cy="4176464"/>
          </a:xfrm>
          <a:noFill/>
        </p:spPr>
      </p:pic>
      <p:sp>
        <p:nvSpPr>
          <p:cNvPr id="5" name="文字方塊 4"/>
          <p:cNvSpPr txBox="1">
            <a:spLocks noChangeArrowheads="1"/>
          </p:cNvSpPr>
          <p:nvPr/>
        </p:nvSpPr>
        <p:spPr bwMode="auto">
          <a:xfrm>
            <a:off x="1187624" y="1412776"/>
            <a:ext cx="662473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TW" altLang="en-US" b="1" smtClean="0"/>
              <a:t>微調設定</a:t>
            </a:r>
            <a:r>
              <a:rPr lang="en-US" altLang="zh-TW" b="1"/>
              <a:t>.</a:t>
            </a:r>
            <a:r>
              <a:rPr lang="en-US" altLang="zh-TW" b="1" smtClean="0"/>
              <a:t>TabbedPanelsContentGroup</a:t>
            </a:r>
            <a:r>
              <a:rPr lang="zh-TW" altLang="en-US" b="1" smtClean="0"/>
              <a:t>的</a:t>
            </a:r>
            <a:r>
              <a:rPr lang="en-US" altLang="zh-TW" b="1" dirty="0"/>
              <a:t>CSS</a:t>
            </a:r>
            <a:r>
              <a:rPr lang="zh-TW" altLang="en-US" b="1" dirty="0"/>
              <a:t>樣式</a:t>
            </a:r>
          </a:p>
        </p:txBody>
      </p:sp>
    </p:spTree>
    <p:extLst>
      <p:ext uri="{BB962C8B-B14F-4D97-AF65-F5344CB8AC3E}">
        <p14:creationId xmlns:p14="http://schemas.microsoft.com/office/powerpoint/2010/main" val="6227225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353985F-64CB-4CD0-ACC7-3634C4233BCD}" type="slidenum">
              <a:rPr lang="en-US" altLang="zh-TW"/>
              <a:pPr>
                <a:defRPr/>
              </a:pPr>
              <a:t>19</a:t>
            </a:fld>
            <a:endParaRPr lang="en-US" altLang="zh-TW"/>
          </a:p>
        </p:txBody>
      </p:sp>
      <p:sp>
        <p:nvSpPr>
          <p:cNvPr id="2457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TW" altLang="en-US" smtClean="0"/>
              <a:t>設定整個標籤面板的外觀樣式</a:t>
            </a:r>
          </a:p>
        </p:txBody>
      </p:sp>
      <p:pic>
        <p:nvPicPr>
          <p:cNvPr id="24580" name="Picture 4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69850" y="1844675"/>
            <a:ext cx="8966200" cy="4176713"/>
          </a:xfrm>
          <a:noFill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ECE8F01-1069-4D53-9AC5-94CC10D442FB}" type="slidenum">
              <a:rPr lang="en-US" altLang="zh-TW"/>
              <a:pPr>
                <a:defRPr/>
              </a:pPr>
              <a:t>2</a:t>
            </a:fld>
            <a:endParaRPr lang="en-US" altLang="zh-TW"/>
          </a:p>
        </p:txBody>
      </p:sp>
      <p:sp>
        <p:nvSpPr>
          <p:cNvPr id="30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TW" altLang="en-US" smtClean="0"/>
              <a:t>製作可切換的 </a:t>
            </a:r>
            <a:r>
              <a:rPr lang="en-US" altLang="zh-TW" smtClean="0"/>
              <a:t>Spry </a:t>
            </a:r>
            <a:r>
              <a:rPr lang="zh-TW" altLang="en-US" smtClean="0"/>
              <a:t>標籤式面板</a:t>
            </a:r>
          </a:p>
        </p:txBody>
      </p:sp>
      <p:sp>
        <p:nvSpPr>
          <p:cNvPr id="307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TW" altLang="en-US" b="1" smtClean="0">
                <a:solidFill>
                  <a:srgbClr val="FF0000"/>
                </a:solidFill>
              </a:rPr>
              <a:t>建立標籤式面板</a:t>
            </a:r>
          </a:p>
          <a:p>
            <a:pPr eaLnBrk="1" hangingPunct="1"/>
            <a:r>
              <a:rPr lang="zh-TW" altLang="en-US" b="1" smtClean="0">
                <a:solidFill>
                  <a:srgbClr val="FF0000"/>
                </a:solidFill>
              </a:rPr>
              <a:t>重新設定標籤的外觀樣式</a:t>
            </a:r>
          </a:p>
          <a:p>
            <a:pPr eaLnBrk="1" hangingPunct="1"/>
            <a:r>
              <a:rPr lang="zh-TW" altLang="en-US" b="1" smtClean="0">
                <a:solidFill>
                  <a:srgbClr val="FF0000"/>
                </a:solidFill>
              </a:rPr>
              <a:t>設定標籤內容區的外觀樣式</a:t>
            </a:r>
          </a:p>
          <a:p>
            <a:pPr eaLnBrk="1" hangingPunct="1"/>
            <a:r>
              <a:rPr lang="zh-TW" altLang="en-US" b="1" smtClean="0">
                <a:solidFill>
                  <a:srgbClr val="FF0000"/>
                </a:solidFill>
              </a:rPr>
              <a:t>設定整個標籤面板的外觀樣式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標題 1"/>
          <p:cNvSpPr>
            <a:spLocks noGrp="1"/>
          </p:cNvSpPr>
          <p:nvPr>
            <p:ph type="title"/>
          </p:nvPr>
        </p:nvSpPr>
        <p:spPr>
          <a:xfrm>
            <a:off x="428625" y="0"/>
            <a:ext cx="8229600" cy="857250"/>
          </a:xfrm>
        </p:spPr>
        <p:txBody>
          <a:bodyPr/>
          <a:lstStyle/>
          <a:p>
            <a:pPr eaLnBrk="1" hangingPunct="1"/>
            <a:r>
              <a:rPr lang="zh-TW" altLang="en-US" smtClean="0"/>
              <a:t>練習三</a:t>
            </a:r>
          </a:p>
        </p:txBody>
      </p:sp>
      <p:sp>
        <p:nvSpPr>
          <p:cNvPr id="25603" name="內容版面配置區 2"/>
          <p:cNvSpPr>
            <a:spLocks noGrp="1"/>
          </p:cNvSpPr>
          <p:nvPr>
            <p:ph idx="1"/>
          </p:nvPr>
        </p:nvSpPr>
        <p:spPr>
          <a:xfrm>
            <a:off x="0" y="714375"/>
            <a:ext cx="9001125" cy="5929313"/>
          </a:xfrm>
        </p:spPr>
        <p:txBody>
          <a:bodyPr/>
          <a:lstStyle/>
          <a:p>
            <a:pPr eaLnBrk="1" hangingPunct="1"/>
            <a:r>
              <a:rPr lang="zh-TW" altLang="en-US" sz="2600" dirty="0" smtClean="0"/>
              <a:t>依練習網站</a:t>
            </a:r>
            <a:r>
              <a:rPr lang="en-US" altLang="zh-TW" sz="2600" dirty="0" smtClean="0"/>
              <a:t>Cute Design Studio</a:t>
            </a:r>
            <a:r>
              <a:rPr lang="zh-TW" altLang="en-US" sz="2600" dirty="0" smtClean="0"/>
              <a:t>，完成下列要求</a:t>
            </a:r>
            <a:endParaRPr lang="en-US" altLang="zh-TW" sz="2600" dirty="0" smtClean="0"/>
          </a:p>
          <a:p>
            <a:pPr eaLnBrk="1" hangingPunct="1"/>
            <a:r>
              <a:rPr lang="zh-TW" altLang="en-US" sz="2600" dirty="0" smtClean="0"/>
              <a:t>開啟範本網頁，名稱</a:t>
            </a:r>
            <a:r>
              <a:rPr lang="en-US" altLang="zh-TW" sz="2600" dirty="0" smtClean="0"/>
              <a:t>CuteDesign_TabPanels.html</a:t>
            </a:r>
            <a:r>
              <a:rPr lang="zh-TW" altLang="en-US" sz="2600" dirty="0" smtClean="0"/>
              <a:t>，直接練習</a:t>
            </a:r>
            <a:endParaRPr lang="en-US" altLang="zh-TW" sz="2600" dirty="0" smtClean="0"/>
          </a:p>
          <a:p>
            <a:pPr eaLnBrk="1" hangingPunct="1"/>
            <a:r>
              <a:rPr lang="zh-TW" altLang="en-US" sz="2600" dirty="0" smtClean="0"/>
              <a:t>在</a:t>
            </a:r>
            <a:r>
              <a:rPr lang="en-US" altLang="zh-TW" sz="2600" dirty="0" err="1" smtClean="0"/>
              <a:t>contentMain</a:t>
            </a:r>
            <a:r>
              <a:rPr lang="zh-TW" altLang="en-US" sz="2600" dirty="0" smtClean="0"/>
              <a:t>建立</a:t>
            </a:r>
            <a:r>
              <a:rPr lang="en-US" altLang="zh-TW" sz="2600" dirty="0" smtClean="0"/>
              <a:t>spry</a:t>
            </a:r>
            <a:r>
              <a:rPr lang="zh-TW" altLang="en-US" sz="2600" dirty="0" smtClean="0"/>
              <a:t>標籤面板，</a:t>
            </a:r>
            <a:r>
              <a:rPr lang="zh-TW" altLang="en-US" sz="2600" dirty="0" smtClean="0">
                <a:solidFill>
                  <a:srgbClr val="FF0000"/>
                </a:solidFill>
              </a:rPr>
              <a:t>索引標籤設</a:t>
            </a:r>
            <a:r>
              <a:rPr lang="en-US" altLang="zh-TW" sz="2600" dirty="0" smtClean="0">
                <a:solidFill>
                  <a:srgbClr val="FF0000"/>
                </a:solidFill>
              </a:rPr>
              <a:t>3</a:t>
            </a:r>
            <a:r>
              <a:rPr lang="zh-TW" altLang="en-US" sz="2600" dirty="0" smtClean="0">
                <a:solidFill>
                  <a:srgbClr val="FF0000"/>
                </a:solidFill>
              </a:rPr>
              <a:t>個</a:t>
            </a:r>
            <a:endParaRPr lang="en-US" altLang="zh-TW" sz="2600" dirty="0" smtClean="0">
              <a:solidFill>
                <a:srgbClr val="FF0000"/>
              </a:solidFill>
            </a:endParaRPr>
          </a:p>
          <a:p>
            <a:pPr eaLnBrk="1" hangingPunct="1"/>
            <a:r>
              <a:rPr lang="zh-TW" altLang="en-US" sz="2600" dirty="0" smtClean="0"/>
              <a:t>重新利用繪圖工具更改</a:t>
            </a:r>
            <a:r>
              <a:rPr lang="en-US" altLang="zh-TW" sz="2600" dirty="0" smtClean="0"/>
              <a:t>tag1_bg.gif</a:t>
            </a:r>
            <a:r>
              <a:rPr lang="zh-TW" altLang="en-US" sz="2600" dirty="0" smtClean="0"/>
              <a:t>、</a:t>
            </a:r>
            <a:r>
              <a:rPr lang="en-US" altLang="zh-TW" sz="2600" dirty="0" smtClean="0"/>
              <a:t>tag2_bg.gif</a:t>
            </a:r>
            <a:r>
              <a:rPr lang="zh-TW" altLang="en-US" sz="2600" dirty="0" smtClean="0"/>
              <a:t>、</a:t>
            </a:r>
            <a:r>
              <a:rPr lang="en-US" altLang="zh-TW" sz="2600" dirty="0" smtClean="0"/>
              <a:t> tag_hover.gif</a:t>
            </a:r>
            <a:r>
              <a:rPr lang="zh-TW" altLang="en-US" sz="2600" dirty="0" smtClean="0"/>
              <a:t>，</a:t>
            </a:r>
            <a:r>
              <a:rPr lang="en-US" altLang="zh-TW" sz="2600" dirty="0" err="1" smtClean="0"/>
              <a:t>tag_content_bg</a:t>
            </a:r>
            <a:r>
              <a:rPr lang="zh-TW" altLang="en-US" sz="2600" dirty="0" smtClean="0"/>
              <a:t>，本身的顏色，</a:t>
            </a:r>
            <a:r>
              <a:rPr lang="zh-TW" altLang="en-US" sz="2600" dirty="0" smtClean="0">
                <a:solidFill>
                  <a:srgbClr val="FF0000"/>
                </a:solidFill>
              </a:rPr>
              <a:t>色彩：自訂，其中</a:t>
            </a:r>
            <a:r>
              <a:rPr lang="en-US" altLang="zh-TW" sz="2600" dirty="0" smtClean="0">
                <a:solidFill>
                  <a:srgbClr val="FF0000"/>
                </a:solidFill>
              </a:rPr>
              <a:t>tag_content_bg1</a:t>
            </a:r>
            <a:r>
              <a:rPr lang="zh-TW" altLang="en-US" sz="2600" dirty="0" smtClean="0">
                <a:solidFill>
                  <a:srgbClr val="FF0000"/>
                </a:solidFill>
              </a:rPr>
              <a:t>解析度為</a:t>
            </a:r>
            <a:r>
              <a:rPr lang="en-US" altLang="zh-TW" sz="2600" dirty="0" smtClean="0">
                <a:solidFill>
                  <a:srgbClr val="FF0000"/>
                </a:solidFill>
              </a:rPr>
              <a:t>515*219</a:t>
            </a:r>
            <a:r>
              <a:rPr lang="zh-TW" altLang="en-US" sz="2600" dirty="0" smtClean="0">
                <a:solidFill>
                  <a:srgbClr val="FF0000"/>
                </a:solidFill>
              </a:rPr>
              <a:t>。</a:t>
            </a:r>
            <a:endParaRPr lang="en-US" altLang="zh-TW" sz="2600" dirty="0" smtClean="0">
              <a:solidFill>
                <a:srgbClr val="FF0000"/>
              </a:solidFill>
            </a:endParaRPr>
          </a:p>
          <a:p>
            <a:pPr eaLnBrk="1" hangingPunct="1"/>
            <a:r>
              <a:rPr lang="zh-TW" altLang="en-US" sz="2600" dirty="0" smtClean="0"/>
              <a:t>更改後名稱：</a:t>
            </a:r>
            <a:r>
              <a:rPr lang="en-US" altLang="zh-TW" sz="2600" dirty="0" smtClean="0"/>
              <a:t>tag1_bg1.gif</a:t>
            </a:r>
            <a:r>
              <a:rPr lang="zh-TW" altLang="en-US" sz="2600" dirty="0" smtClean="0"/>
              <a:t>、</a:t>
            </a:r>
            <a:r>
              <a:rPr lang="en-US" altLang="zh-TW" sz="2600" dirty="0" smtClean="0"/>
              <a:t>tag2_bg1.gif</a:t>
            </a:r>
            <a:r>
              <a:rPr lang="zh-TW" altLang="en-US" sz="2600" dirty="0" smtClean="0"/>
              <a:t>、</a:t>
            </a:r>
            <a:r>
              <a:rPr lang="en-US" altLang="zh-TW" sz="2600" dirty="0" smtClean="0"/>
              <a:t> tag_hover1.gif</a:t>
            </a:r>
            <a:r>
              <a:rPr lang="zh-TW" altLang="en-US" sz="2600" dirty="0" smtClean="0"/>
              <a:t>，</a:t>
            </a:r>
            <a:r>
              <a:rPr lang="en-US" altLang="zh-TW" sz="2600" dirty="0" smtClean="0">
                <a:solidFill>
                  <a:srgbClr val="FF0000"/>
                </a:solidFill>
              </a:rPr>
              <a:t> </a:t>
            </a:r>
            <a:r>
              <a:rPr lang="en-US" altLang="zh-TW" sz="2600" dirty="0" smtClean="0"/>
              <a:t>tag_content_bg1</a:t>
            </a:r>
            <a:r>
              <a:rPr lang="en-US" altLang="zh-TW" sz="2600" dirty="0" smtClean="0">
                <a:solidFill>
                  <a:srgbClr val="FF0000"/>
                </a:solidFill>
              </a:rPr>
              <a:t> </a:t>
            </a:r>
            <a:r>
              <a:rPr lang="zh-TW" altLang="en-US" sz="2600" dirty="0" smtClean="0"/>
              <a:t>，請設定取代原圖片，適當調整</a:t>
            </a:r>
            <a:r>
              <a:rPr lang="zh-TW" altLang="en-US" sz="2600" dirty="0" smtClean="0">
                <a:solidFill>
                  <a:srgbClr val="FF0000"/>
                </a:solidFill>
              </a:rPr>
              <a:t>文字顏色</a:t>
            </a:r>
            <a:r>
              <a:rPr lang="zh-TW" altLang="en-US" sz="2600" dirty="0">
                <a:solidFill>
                  <a:srgbClr val="FF0000"/>
                </a:solidFill>
              </a:rPr>
              <a:t>：自訂，字型請</a:t>
            </a:r>
            <a:r>
              <a:rPr lang="zh-TW" altLang="en-US" sz="2600">
                <a:solidFill>
                  <a:srgbClr val="FF0000"/>
                </a:solidFill>
              </a:rPr>
              <a:t>設定</a:t>
            </a:r>
            <a:r>
              <a:rPr lang="zh-TW" altLang="en-US" sz="2600">
                <a:solidFill>
                  <a:srgbClr val="FF0000"/>
                </a:solidFill>
              </a:rPr>
              <a:t>：微軟正黑體</a:t>
            </a:r>
            <a:r>
              <a:rPr lang="en-US" altLang="zh-TW" sz="2600">
                <a:solidFill>
                  <a:srgbClr val="FF0000"/>
                </a:solidFill>
              </a:rPr>
              <a:t>,</a:t>
            </a:r>
            <a:r>
              <a:rPr lang="zh-TW" altLang="en-US" sz="2600" smtClean="0">
                <a:solidFill>
                  <a:srgbClr val="FF0000"/>
                </a:solidFill>
              </a:rPr>
              <a:t>標楷體</a:t>
            </a:r>
            <a:r>
              <a:rPr lang="en-US" altLang="zh-TW" sz="2600" smtClean="0">
                <a:solidFill>
                  <a:srgbClr val="FF0000"/>
                </a:solidFill>
              </a:rPr>
              <a:t>,</a:t>
            </a:r>
            <a:r>
              <a:rPr lang="zh-TW" altLang="en-US" sz="2600" smtClean="0">
                <a:solidFill>
                  <a:srgbClr val="FF0000"/>
                </a:solidFill>
              </a:rPr>
              <a:t> </a:t>
            </a:r>
            <a:r>
              <a:rPr lang="en-US" altLang="zh-TW" sz="2600" smtClean="0">
                <a:solidFill>
                  <a:srgbClr val="FF0000"/>
                </a:solidFill>
              </a:rPr>
              <a:t>Arial</a:t>
            </a:r>
            <a:r>
              <a:rPr lang="zh-TW" altLang="en-US" sz="2600" smtClean="0"/>
              <a:t>。</a:t>
            </a:r>
            <a:endParaRPr lang="en-US" altLang="zh-TW" sz="2600" dirty="0" smtClean="0"/>
          </a:p>
          <a:p>
            <a:pPr eaLnBrk="1" hangingPunct="1"/>
            <a:r>
              <a:rPr lang="zh-TW" altLang="en-US" sz="2600" dirty="0" smtClean="0"/>
              <a:t>以教學部分來練習防製網頁，</a:t>
            </a:r>
            <a:r>
              <a:rPr lang="zh-TW" altLang="en-US" sz="2600" dirty="0" smtClean="0">
                <a:solidFill>
                  <a:srgbClr val="FF0000"/>
                </a:solidFill>
              </a:rPr>
              <a:t>其中</a:t>
            </a:r>
            <a:r>
              <a:rPr lang="zh-TW" altLang="en-US" sz="2600" b="1" dirty="0" smtClean="0">
                <a:solidFill>
                  <a:srgbClr val="FF0000"/>
                </a:solidFill>
              </a:rPr>
              <a:t>設定</a:t>
            </a:r>
            <a:r>
              <a:rPr lang="en-US" altLang="zh-TW" sz="2600" b="1" dirty="0" smtClean="0">
                <a:solidFill>
                  <a:srgbClr val="FF0000"/>
                </a:solidFill>
              </a:rPr>
              <a:t>.</a:t>
            </a:r>
            <a:r>
              <a:rPr lang="en-US" altLang="zh-TW" sz="2600" b="1" dirty="0" err="1" smtClean="0">
                <a:solidFill>
                  <a:srgbClr val="FF0000"/>
                </a:solidFill>
              </a:rPr>
              <a:t>TabbedPanelsContentGroup</a:t>
            </a:r>
            <a:r>
              <a:rPr lang="zh-TW" altLang="en-US" sz="2600" b="1" dirty="0" smtClean="0">
                <a:solidFill>
                  <a:srgbClr val="FF0000"/>
                </a:solidFill>
              </a:rPr>
              <a:t>的</a:t>
            </a:r>
            <a:r>
              <a:rPr lang="en-US" altLang="zh-TW" sz="2600" b="1" dirty="0" smtClean="0">
                <a:solidFill>
                  <a:srgbClr val="FF0000"/>
                </a:solidFill>
              </a:rPr>
              <a:t>CSS</a:t>
            </a:r>
            <a:r>
              <a:rPr lang="zh-TW" altLang="en-US" sz="2600" b="1" dirty="0" smtClean="0">
                <a:solidFill>
                  <a:srgbClr val="FF0000"/>
                </a:solidFill>
              </a:rPr>
              <a:t>樣式</a:t>
            </a:r>
            <a:r>
              <a:rPr lang="en-US" altLang="zh-TW" sz="2600" b="1" dirty="0" smtClean="0">
                <a:solidFill>
                  <a:srgbClr val="FF0000"/>
                </a:solidFill>
              </a:rPr>
              <a:t>-&gt;</a:t>
            </a:r>
            <a:r>
              <a:rPr lang="zh-TW" altLang="en-US" sz="2600" b="1" dirty="0" smtClean="0">
                <a:solidFill>
                  <a:srgbClr val="FF0000"/>
                </a:solidFill>
              </a:rPr>
              <a:t>方框</a:t>
            </a:r>
            <a:r>
              <a:rPr lang="en-US" altLang="zh-TW" sz="2600" b="1" dirty="0" smtClean="0">
                <a:solidFill>
                  <a:srgbClr val="FF0000"/>
                </a:solidFill>
              </a:rPr>
              <a:t>-&gt;Width:515</a:t>
            </a:r>
          </a:p>
          <a:p>
            <a:pPr eaLnBrk="1" hangingPunct="1"/>
            <a:r>
              <a:rPr lang="en-US" altLang="zh-TW" sz="2600" b="1" dirty="0" smtClean="0"/>
              <a:t>.</a:t>
            </a:r>
            <a:r>
              <a:rPr lang="en-US" altLang="zh-TW" sz="2600" b="1" dirty="0" err="1" smtClean="0"/>
              <a:t>TabbedPanels</a:t>
            </a:r>
            <a:r>
              <a:rPr lang="en-US" altLang="zh-TW" sz="2600" b="1" dirty="0" smtClean="0"/>
              <a:t>-&gt;</a:t>
            </a:r>
            <a:r>
              <a:rPr lang="zh-TW" altLang="en-US" sz="2600" b="1" dirty="0" smtClean="0"/>
              <a:t>背景</a:t>
            </a:r>
            <a:r>
              <a:rPr lang="en-US" altLang="zh-TW" sz="2600" b="1" dirty="0" smtClean="0"/>
              <a:t>-&gt;</a:t>
            </a:r>
            <a:r>
              <a:rPr lang="en-US" altLang="zh-TW" sz="2600" b="1" dirty="0" smtClean="0">
                <a:solidFill>
                  <a:srgbClr val="FF0000"/>
                </a:solidFill>
              </a:rPr>
              <a:t>tagtop.gif</a:t>
            </a:r>
            <a:r>
              <a:rPr lang="zh-TW" altLang="en-US" sz="2600" b="1" dirty="0" smtClean="0">
                <a:solidFill>
                  <a:srgbClr val="FF0000"/>
                </a:solidFill>
              </a:rPr>
              <a:t>不需要設定</a:t>
            </a:r>
            <a:r>
              <a:rPr lang="zh-TW" altLang="en-US" sz="2600" b="1" dirty="0" smtClean="0"/>
              <a:t>。</a:t>
            </a:r>
            <a:endParaRPr lang="en-US" altLang="zh-TW" sz="2600" b="1" dirty="0" smtClean="0"/>
          </a:p>
          <a:p>
            <a:pPr eaLnBrk="1" hangingPunct="1"/>
            <a:endParaRPr lang="zh-TW" altLang="en-US" sz="2800" b="1" dirty="0" smtClean="0">
              <a:solidFill>
                <a:srgbClr val="FF0000"/>
              </a:solidFill>
            </a:endParaRPr>
          </a:p>
          <a:p>
            <a:pPr eaLnBrk="1" hangingPunct="1"/>
            <a:endParaRPr lang="en-US" altLang="zh-TW" sz="2800" dirty="0" smtClean="0"/>
          </a:p>
          <a:p>
            <a:pPr eaLnBrk="1" hangingPunct="1"/>
            <a:endParaRPr lang="en-US" altLang="zh-TW" sz="3000" dirty="0" smtClean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標題 1"/>
          <p:cNvSpPr>
            <a:spLocks noGrp="1"/>
          </p:cNvSpPr>
          <p:nvPr>
            <p:ph type="title"/>
          </p:nvPr>
        </p:nvSpPr>
        <p:spPr>
          <a:xfrm>
            <a:off x="428625" y="0"/>
            <a:ext cx="8229600" cy="857250"/>
          </a:xfrm>
        </p:spPr>
        <p:txBody>
          <a:bodyPr/>
          <a:lstStyle/>
          <a:p>
            <a:pPr eaLnBrk="1" hangingPunct="1"/>
            <a:r>
              <a:rPr lang="zh-TW" altLang="en-US" smtClean="0"/>
              <a:t>練習三</a:t>
            </a:r>
          </a:p>
        </p:txBody>
      </p:sp>
      <p:pic>
        <p:nvPicPr>
          <p:cNvPr id="26627" name="內容版面配置區 3" descr="pic13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1785938" y="966788"/>
            <a:ext cx="5800725" cy="5891212"/>
          </a:xfr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A47028E-7A83-48AB-9980-85E485F83E34}" type="slidenum">
              <a:rPr lang="en-US" altLang="zh-TW"/>
              <a:pPr>
                <a:defRPr/>
              </a:pPr>
              <a:t>22</a:t>
            </a:fld>
            <a:endParaRPr lang="en-US" altLang="zh-TW"/>
          </a:p>
        </p:txBody>
      </p:sp>
      <p:sp>
        <p:nvSpPr>
          <p:cNvPr id="27651" name="Rectangle 2"/>
          <p:cNvSpPr>
            <a:spLocks noGrp="1" noChangeArrowheads="1"/>
          </p:cNvSpPr>
          <p:nvPr>
            <p:ph type="title"/>
          </p:nvPr>
        </p:nvSpPr>
        <p:spPr>
          <a:xfrm>
            <a:off x="73025" y="331788"/>
            <a:ext cx="9251950" cy="1081087"/>
          </a:xfrm>
        </p:spPr>
        <p:txBody>
          <a:bodyPr/>
          <a:lstStyle/>
          <a:p>
            <a:pPr eaLnBrk="1" hangingPunct="1"/>
            <a:r>
              <a:rPr lang="en-US" altLang="zh-TW" smtClean="0"/>
              <a:t>11-5 </a:t>
            </a:r>
            <a:r>
              <a:rPr lang="zh-TW" altLang="en-US" smtClean="0"/>
              <a:t>使用 </a:t>
            </a:r>
            <a:r>
              <a:rPr lang="en-US" altLang="zh-TW" smtClean="0"/>
              <a:t>Spry </a:t>
            </a:r>
            <a:r>
              <a:rPr lang="zh-TW" altLang="en-US" smtClean="0"/>
              <a:t>工具提示製作</a:t>
            </a:r>
            <a:br>
              <a:rPr lang="zh-TW" altLang="en-US" smtClean="0"/>
            </a:br>
            <a:r>
              <a:rPr lang="zh-TW" altLang="en-US" smtClean="0"/>
              <a:t>彈出式訊息</a:t>
            </a:r>
          </a:p>
        </p:txBody>
      </p:sp>
      <p:pic>
        <p:nvPicPr>
          <p:cNvPr id="27652" name="Picture 6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69850" y="2054225"/>
            <a:ext cx="8966200" cy="3756025"/>
          </a:xfrm>
          <a:noFill/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261B3E4-BDBA-47A2-8E6C-A90B4948C058}" type="slidenum">
              <a:rPr lang="en-US" altLang="zh-TW"/>
              <a:pPr>
                <a:defRPr/>
              </a:pPr>
              <a:t>23</a:t>
            </a:fld>
            <a:endParaRPr lang="en-US" altLang="zh-TW"/>
          </a:p>
        </p:txBody>
      </p:sp>
      <p:sp>
        <p:nvSpPr>
          <p:cNvPr id="286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TW" altLang="en-US" sz="4300" smtClean="0"/>
              <a:t>使用</a:t>
            </a:r>
            <a:r>
              <a:rPr lang="en-US" altLang="zh-TW" sz="4300" smtClean="0"/>
              <a:t>Spry </a:t>
            </a:r>
            <a:r>
              <a:rPr lang="zh-TW" altLang="en-US" sz="4300" smtClean="0"/>
              <a:t>工具</a:t>
            </a:r>
            <a:r>
              <a:rPr lang="zh-TW" altLang="en-US" sz="4300" smtClean="0"/>
              <a:t>提示製作彈出式訊息</a:t>
            </a:r>
          </a:p>
        </p:txBody>
      </p:sp>
      <p:pic>
        <p:nvPicPr>
          <p:cNvPr id="28676" name="Picture 4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69850" y="1722438"/>
            <a:ext cx="8966200" cy="4421187"/>
          </a:xfrm>
          <a:noFill/>
        </p:spPr>
      </p:pic>
      <p:pic>
        <p:nvPicPr>
          <p:cNvPr id="28677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3850" y="1196975"/>
            <a:ext cx="106680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261B3E4-BDBA-47A2-8E6C-A90B4948C058}" type="slidenum">
              <a:rPr lang="en-US" altLang="zh-TW"/>
              <a:pPr>
                <a:defRPr/>
              </a:pPr>
              <a:t>24</a:t>
            </a:fld>
            <a:endParaRPr lang="en-US" altLang="zh-TW"/>
          </a:p>
        </p:txBody>
      </p:sp>
      <p:sp>
        <p:nvSpPr>
          <p:cNvPr id="286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TW" altLang="en-US" sz="4300" smtClean="0"/>
              <a:t>建立工具提示引人檔</a:t>
            </a:r>
            <a:endParaRPr lang="zh-TW" altLang="en-US" sz="4300" smtClean="0"/>
          </a:p>
        </p:txBody>
      </p:sp>
      <p:pic>
        <p:nvPicPr>
          <p:cNvPr id="28676" name="Picture 4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04" y="2060848"/>
            <a:ext cx="8966200" cy="863486"/>
          </a:xfrm>
          <a:noFill/>
        </p:spPr>
      </p:pic>
      <p:pic>
        <p:nvPicPr>
          <p:cNvPr id="28677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3850" y="1196975"/>
            <a:ext cx="106680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0502379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261B3E4-BDBA-47A2-8E6C-A90B4948C058}" type="slidenum">
              <a:rPr lang="en-US" altLang="zh-TW"/>
              <a:pPr>
                <a:defRPr/>
              </a:pPr>
              <a:t>25</a:t>
            </a:fld>
            <a:endParaRPr lang="en-US" altLang="zh-TW"/>
          </a:p>
        </p:txBody>
      </p:sp>
      <p:sp>
        <p:nvSpPr>
          <p:cNvPr id="286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TW" altLang="en-US" sz="4300" smtClean="0"/>
              <a:t>加入啟動程式</a:t>
            </a:r>
            <a:endParaRPr lang="zh-TW" altLang="en-US" sz="4300" smtClean="0"/>
          </a:p>
        </p:txBody>
      </p:sp>
      <p:pic>
        <p:nvPicPr>
          <p:cNvPr id="28676" name="Picture 4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59" y="1700808"/>
            <a:ext cx="8935437" cy="4536504"/>
          </a:xfrm>
          <a:noFill/>
        </p:spPr>
      </p:pic>
      <p:pic>
        <p:nvPicPr>
          <p:cNvPr id="28677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3850" y="1196975"/>
            <a:ext cx="106680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5322007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9F0A122-036A-4953-844B-C48C0B1AFB53}" type="slidenum">
              <a:rPr lang="en-US" altLang="zh-TW"/>
              <a:pPr>
                <a:defRPr/>
              </a:pPr>
              <a:t>26</a:t>
            </a:fld>
            <a:endParaRPr lang="en-US" altLang="zh-TW"/>
          </a:p>
        </p:txBody>
      </p:sp>
      <p:sp>
        <p:nvSpPr>
          <p:cNvPr id="2969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TW" altLang="en-US" sz="4300" smtClean="0"/>
              <a:t>加入工具提示</a:t>
            </a:r>
            <a:r>
              <a:rPr lang="en-US" altLang="zh-TW" sz="4300" smtClean="0"/>
              <a:t>div</a:t>
            </a:r>
            <a:endParaRPr lang="zh-TW" altLang="en-US" sz="4300" smtClean="0"/>
          </a:p>
        </p:txBody>
      </p:sp>
      <p:pic>
        <p:nvPicPr>
          <p:cNvPr id="29700" name="Picture 4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700808"/>
            <a:ext cx="8746772" cy="2664296"/>
          </a:xfrm>
          <a:noFill/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62BE125-9527-41D7-AB9D-7F1CC6A9862E}" type="slidenum">
              <a:rPr lang="en-US" altLang="zh-TW"/>
              <a:pPr>
                <a:defRPr/>
              </a:pPr>
              <a:t>27</a:t>
            </a:fld>
            <a:endParaRPr lang="en-US" altLang="zh-TW"/>
          </a:p>
        </p:txBody>
      </p:sp>
      <p:sp>
        <p:nvSpPr>
          <p:cNvPr id="3072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TW" altLang="en-US" sz="4300" smtClean="0"/>
              <a:t>開 </a:t>
            </a:r>
            <a:r>
              <a:rPr lang="en-US" altLang="zh-TW" sz="4300" smtClean="0"/>
              <a:t>SpryTooltip.css</a:t>
            </a:r>
            <a:endParaRPr lang="zh-TW" altLang="en-US" sz="4300" smtClean="0"/>
          </a:p>
        </p:txBody>
      </p:sp>
      <p:pic>
        <p:nvPicPr>
          <p:cNvPr id="30724" name="Picture 6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88840"/>
            <a:ext cx="8966200" cy="2508890"/>
          </a:xfrm>
          <a:noFill/>
        </p:spPr>
      </p:pic>
      <p:pic>
        <p:nvPicPr>
          <p:cNvPr id="3072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3850" y="1196975"/>
            <a:ext cx="10572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2CEC48-E833-4705-80EE-B2F964C03F73}" type="slidenum">
              <a:rPr lang="en-US" altLang="zh-TW"/>
              <a:pPr>
                <a:defRPr/>
              </a:pPr>
              <a:t>28</a:t>
            </a:fld>
            <a:endParaRPr lang="en-US" altLang="zh-TW"/>
          </a:p>
        </p:txBody>
      </p:sp>
      <p:sp>
        <p:nvSpPr>
          <p:cNvPr id="3379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TW" altLang="en-US" sz="4300" smtClean="0"/>
              <a:t>使用 </a:t>
            </a:r>
            <a:r>
              <a:rPr lang="en-US" altLang="zh-TW" sz="4300" smtClean="0"/>
              <a:t>Spry </a:t>
            </a:r>
            <a:r>
              <a:rPr lang="zh-TW" altLang="en-US" sz="4300" smtClean="0"/>
              <a:t>工具提示製作彈出式訊息</a:t>
            </a:r>
          </a:p>
        </p:txBody>
      </p:sp>
      <p:pic>
        <p:nvPicPr>
          <p:cNvPr id="33796" name="Picture 4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69850" y="2852738"/>
            <a:ext cx="8966200" cy="2159000"/>
          </a:xfrm>
          <a:noFill/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TW" altLang="en-US" smtClean="0"/>
              <a:t>練習四</a:t>
            </a:r>
          </a:p>
        </p:txBody>
      </p:sp>
      <p:sp>
        <p:nvSpPr>
          <p:cNvPr id="34819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zh-TW" altLang="en-US" smtClean="0"/>
              <a:t>依練習網站</a:t>
            </a:r>
            <a:r>
              <a:rPr lang="en-US" altLang="zh-TW" smtClean="0"/>
              <a:t>Cute Design Studio</a:t>
            </a:r>
            <a:r>
              <a:rPr lang="zh-TW" altLang="en-US" smtClean="0"/>
              <a:t>，完成下列要求</a:t>
            </a:r>
            <a:endParaRPr lang="en-US" altLang="zh-TW" smtClean="0"/>
          </a:p>
          <a:p>
            <a:pPr eaLnBrk="1" hangingPunct="1"/>
            <a:r>
              <a:rPr lang="zh-TW" altLang="en-US" smtClean="0"/>
              <a:t>對</a:t>
            </a:r>
            <a:r>
              <a:rPr lang="en-US" altLang="zh-TW" smtClean="0"/>
              <a:t>CuteDesign_TabPanels.html</a:t>
            </a:r>
            <a:r>
              <a:rPr lang="zh-TW" altLang="en-US" smtClean="0"/>
              <a:t>中的</a:t>
            </a:r>
            <a:r>
              <a:rPr lang="en-US" altLang="zh-TW" smtClean="0"/>
              <a:t>titles_works.jpg</a:t>
            </a:r>
            <a:r>
              <a:rPr lang="zh-TW" altLang="en-US" smtClean="0"/>
              <a:t>，設定 </a:t>
            </a:r>
            <a:r>
              <a:rPr lang="en-US" altLang="zh-TW" smtClean="0"/>
              <a:t>Spry </a:t>
            </a:r>
            <a:r>
              <a:rPr lang="zh-TW" altLang="en-US" smtClean="0"/>
              <a:t>工具提示製作彈出式訊息。</a:t>
            </a:r>
            <a:endParaRPr lang="en-US" altLang="zh-TW" smtClean="0"/>
          </a:p>
          <a:p>
            <a:pPr eaLnBrk="1" hangingPunct="1"/>
            <a:r>
              <a:rPr lang="zh-TW" altLang="en-US" smtClean="0"/>
              <a:t>圖片來源為</a:t>
            </a:r>
            <a:r>
              <a:rPr lang="en-US" altLang="zh-TW" smtClean="0"/>
              <a:t>images\tip.gif</a:t>
            </a:r>
          </a:p>
          <a:p>
            <a:pPr eaLnBrk="1" hangingPunct="1"/>
            <a:endParaRPr lang="zh-TW" altLang="en-US" smtClean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93D8CD9-1B38-4E5E-A50A-8421FC567F81}" type="slidenum">
              <a:rPr lang="en-US" altLang="zh-TW"/>
              <a:pPr>
                <a:defRPr/>
              </a:pPr>
              <a:t>3</a:t>
            </a:fld>
            <a:endParaRPr lang="en-US" altLang="zh-TW"/>
          </a:p>
        </p:txBody>
      </p:sp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TW" altLang="en-US" smtClean="0"/>
              <a:t>建立標籤</a:t>
            </a:r>
            <a:r>
              <a:rPr lang="zh-TW" altLang="en-US" smtClean="0"/>
              <a:t>式面板引入檔案</a:t>
            </a:r>
            <a:endParaRPr lang="zh-TW" altLang="en-US" smtClean="0"/>
          </a:p>
        </p:txBody>
      </p:sp>
      <p:pic>
        <p:nvPicPr>
          <p:cNvPr id="4100" name="Picture 4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" y="1916832"/>
            <a:ext cx="8462963" cy="1709345"/>
          </a:xfrm>
          <a:noFill/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3850" y="1196975"/>
            <a:ext cx="106680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1796365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93D8CD9-1B38-4E5E-A50A-8421FC567F81}" type="slidenum">
              <a:rPr lang="en-US" altLang="zh-TW"/>
              <a:pPr>
                <a:defRPr/>
              </a:pPr>
              <a:t>4</a:t>
            </a:fld>
            <a:endParaRPr lang="en-US" altLang="zh-TW"/>
          </a:p>
        </p:txBody>
      </p:sp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TW" altLang="en-US" smtClean="0"/>
              <a:t>建立標籤式面板</a:t>
            </a:r>
          </a:p>
        </p:txBody>
      </p:sp>
      <p:pic>
        <p:nvPicPr>
          <p:cNvPr id="4100" name="Picture 4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086" y="1772816"/>
            <a:ext cx="8462963" cy="3376998"/>
          </a:xfrm>
          <a:noFill/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3850" y="1196975"/>
            <a:ext cx="106680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93D8CD9-1B38-4E5E-A50A-8421FC567F81}" type="slidenum">
              <a:rPr lang="en-US" altLang="zh-TW"/>
              <a:pPr>
                <a:defRPr/>
              </a:pPr>
              <a:t>5</a:t>
            </a:fld>
            <a:endParaRPr lang="en-US" altLang="zh-TW"/>
          </a:p>
        </p:txBody>
      </p:sp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TW" altLang="en-US" smtClean="0"/>
              <a:t>起</a:t>
            </a:r>
            <a:r>
              <a:rPr lang="zh-TW" altLang="en-US"/>
              <a:t>動</a:t>
            </a:r>
            <a:r>
              <a:rPr lang="zh-TW" altLang="en-US" smtClean="0"/>
              <a:t>標籤</a:t>
            </a:r>
            <a:r>
              <a:rPr lang="zh-TW" altLang="en-US" smtClean="0"/>
              <a:t>式面板</a:t>
            </a:r>
          </a:p>
        </p:txBody>
      </p:sp>
      <p:pic>
        <p:nvPicPr>
          <p:cNvPr id="4100" name="Picture 4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2060848"/>
            <a:ext cx="8462963" cy="2520280"/>
          </a:xfrm>
          <a:noFill/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3850" y="1196975"/>
            <a:ext cx="106680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文字方塊 1"/>
          <p:cNvSpPr txBox="1"/>
          <p:nvPr/>
        </p:nvSpPr>
        <p:spPr>
          <a:xfrm>
            <a:off x="2555776" y="1484784"/>
            <a:ext cx="4032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mtClean="0"/>
              <a:t>在程式最下方加入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581342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D7B05E9-8E71-4777-834C-DCE27BDF7030}" type="slidenum">
              <a:rPr lang="en-US" altLang="zh-TW"/>
              <a:pPr>
                <a:defRPr/>
              </a:pPr>
              <a:t>6</a:t>
            </a:fld>
            <a:endParaRPr lang="en-US" altLang="zh-TW"/>
          </a:p>
        </p:txBody>
      </p:sp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TW" altLang="en-US" smtClean="0"/>
              <a:t>建立標籤式面板</a:t>
            </a:r>
          </a:p>
        </p:txBody>
      </p:sp>
      <p:pic>
        <p:nvPicPr>
          <p:cNvPr id="5124" name="Picture 5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1268760"/>
            <a:ext cx="6758692" cy="5112345"/>
          </a:xfrm>
          <a:noFill/>
        </p:spPr>
      </p:pic>
      <p:pic>
        <p:nvPicPr>
          <p:cNvPr id="512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3850" y="1196975"/>
            <a:ext cx="10572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73A4F8A-A319-4685-8191-EACD103FCC96}" type="slidenum">
              <a:rPr lang="en-US" altLang="zh-TW"/>
              <a:pPr>
                <a:defRPr/>
              </a:pPr>
              <a:t>7</a:t>
            </a:fld>
            <a:endParaRPr lang="en-US" altLang="zh-TW"/>
          </a:p>
        </p:txBody>
      </p:sp>
      <p:sp>
        <p:nvSpPr>
          <p:cNvPr id="819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TW" altLang="en-US" smtClean="0"/>
              <a:t>重新設定標籤的外觀樣式</a:t>
            </a:r>
          </a:p>
        </p:txBody>
      </p:sp>
      <p:pic>
        <p:nvPicPr>
          <p:cNvPr id="8196" name="Picture 4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69850" y="3148013"/>
            <a:ext cx="8966200" cy="1570037"/>
          </a:xfrm>
          <a:noFill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81C34DF-09E3-4FC6-9DF5-3CFE56B7E828}" type="slidenum">
              <a:rPr lang="en-US" altLang="zh-TW"/>
              <a:pPr>
                <a:defRPr/>
              </a:pPr>
              <a:t>8</a:t>
            </a:fld>
            <a:endParaRPr lang="en-US" altLang="zh-TW"/>
          </a:p>
        </p:txBody>
      </p:sp>
      <p:sp>
        <p:nvSpPr>
          <p:cNvPr id="921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TW" altLang="en-US" smtClean="0"/>
              <a:t>重新設定標籤的外觀樣式</a:t>
            </a:r>
          </a:p>
        </p:txBody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TW" altLang="en-US" smtClean="0"/>
              <a:t>設定一般狀態下的標籤樣式</a:t>
            </a:r>
          </a:p>
          <a:p>
            <a:pPr eaLnBrk="1" hangingPunct="1"/>
            <a:r>
              <a:rPr lang="zh-TW" altLang="en-US" smtClean="0"/>
              <a:t>設定滑鼠指向時的標籤樣式</a:t>
            </a:r>
          </a:p>
          <a:p>
            <a:pPr eaLnBrk="1" hangingPunct="1"/>
            <a:r>
              <a:rPr lang="zh-TW" altLang="en-US" smtClean="0"/>
              <a:t>設定檢視中頁次的標籤樣式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6C66B3D-A4F6-49BA-BA72-F3486BCF3B01}" type="slidenum">
              <a:rPr lang="en-US" altLang="zh-TW"/>
              <a:pPr>
                <a:defRPr/>
              </a:pPr>
              <a:t>9</a:t>
            </a:fld>
            <a:endParaRPr lang="en-US" altLang="zh-TW"/>
          </a:p>
        </p:txBody>
      </p:sp>
      <p:sp>
        <p:nvSpPr>
          <p:cNvPr id="10243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-315416"/>
            <a:ext cx="8229600" cy="1143000"/>
          </a:xfrm>
        </p:spPr>
        <p:txBody>
          <a:bodyPr/>
          <a:lstStyle/>
          <a:p>
            <a:pPr eaLnBrk="1" hangingPunct="1"/>
            <a:r>
              <a:rPr lang="zh-TW" altLang="en-US" smtClean="0"/>
              <a:t>設定一般狀態下的標籤樣式</a:t>
            </a:r>
          </a:p>
        </p:txBody>
      </p:sp>
      <p:pic>
        <p:nvPicPr>
          <p:cNvPr id="10244" name="Picture 4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0210" y="1088866"/>
            <a:ext cx="5596086" cy="5762915"/>
          </a:xfrm>
          <a:noFill/>
        </p:spPr>
      </p:pic>
      <p:pic>
        <p:nvPicPr>
          <p:cNvPr id="10245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3850" y="1196975"/>
            <a:ext cx="106680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46" name="文字方塊 5"/>
          <p:cNvSpPr txBox="1">
            <a:spLocks noChangeArrowheads="1"/>
          </p:cNvSpPr>
          <p:nvPr/>
        </p:nvSpPr>
        <p:spPr bwMode="auto">
          <a:xfrm>
            <a:off x="2071688" y="692696"/>
            <a:ext cx="5072062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TW" altLang="en-US" b="1"/>
              <a:t>設定</a:t>
            </a:r>
            <a:r>
              <a:rPr lang="en-US" altLang="zh-TW" b="1"/>
              <a:t>.TabbedPanelsTab</a:t>
            </a:r>
            <a:r>
              <a:rPr lang="zh-TW" altLang="en-US" b="1"/>
              <a:t>的</a:t>
            </a:r>
            <a:r>
              <a:rPr lang="en-US" altLang="zh-TW" b="1"/>
              <a:t>CSS</a:t>
            </a:r>
            <a:r>
              <a:rPr lang="zh-TW" altLang="en-US" b="1"/>
              <a:t>樣式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521</TotalTime>
  <Words>441</Words>
  <Application>Microsoft Office PowerPoint</Application>
  <PresentationFormat>如螢幕大小 (4:3)</PresentationFormat>
  <Paragraphs>81</Paragraphs>
  <Slides>29</Slides>
  <Notes>0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29</vt:i4>
      </vt:variant>
    </vt:vector>
  </HeadingPairs>
  <TitlesOfParts>
    <vt:vector size="30" baseType="lpstr">
      <vt:lpstr>Office 佈景主題</vt:lpstr>
      <vt:lpstr>11-4 製作可切換的 Spry 標籤式面板</vt:lpstr>
      <vt:lpstr>製作可切換的 Spry 標籤式面板</vt:lpstr>
      <vt:lpstr>建立標籤式面板引入檔案</vt:lpstr>
      <vt:lpstr>建立標籤式面板</vt:lpstr>
      <vt:lpstr>起動標籤式面板</vt:lpstr>
      <vt:lpstr>建立標籤式面板</vt:lpstr>
      <vt:lpstr>重新設定標籤的外觀樣式</vt:lpstr>
      <vt:lpstr>重新設定標籤的外觀樣式</vt:lpstr>
      <vt:lpstr>設定一般狀態下的標籤樣式</vt:lpstr>
      <vt:lpstr>設定一般狀態下的標籤樣式</vt:lpstr>
      <vt:lpstr>設定滑鼠指向時的標籤樣式</vt:lpstr>
      <vt:lpstr>設定檢視中頁次的標籤樣式</vt:lpstr>
      <vt:lpstr>設定檢視中頁次的標籤樣式</vt:lpstr>
      <vt:lpstr>設定標籤內容區的外觀樣式</vt:lpstr>
      <vt:lpstr>設定整個標籤面板的外觀樣式</vt:lpstr>
      <vt:lpstr>設定整個標籤面板的外觀樣式</vt:lpstr>
      <vt:lpstr>設定整個標籤面板的外觀樣式</vt:lpstr>
      <vt:lpstr>設定整個標籤面板的外觀樣式</vt:lpstr>
      <vt:lpstr>設定整個標籤面板的外觀樣式</vt:lpstr>
      <vt:lpstr>練習三</vt:lpstr>
      <vt:lpstr>練習三</vt:lpstr>
      <vt:lpstr>11-5 使用 Spry 工具提示製作 彈出式訊息</vt:lpstr>
      <vt:lpstr>使用Spry 工具提示製作彈出式訊息</vt:lpstr>
      <vt:lpstr>建立工具提示引人檔</vt:lpstr>
      <vt:lpstr>加入啟動程式</vt:lpstr>
      <vt:lpstr>加入工具提示div</vt:lpstr>
      <vt:lpstr>開 SpryTooltip.css</vt:lpstr>
      <vt:lpstr>使用 Spry 工具提示製作彈出式訊息</vt:lpstr>
      <vt:lpstr>練習四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11-4 製作可切換的 Spry 標籤式面板</dc:title>
  <dc:creator>cclin</dc:creator>
  <cp:lastModifiedBy>user01</cp:lastModifiedBy>
  <cp:revision>52</cp:revision>
  <dcterms:created xsi:type="dcterms:W3CDTF">2015-07-09T07:55:06Z</dcterms:created>
  <dcterms:modified xsi:type="dcterms:W3CDTF">2020-09-14T07:53:08Z</dcterms:modified>
</cp:coreProperties>
</file>